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56" r:id="rId2"/>
    <p:sldId id="313" r:id="rId3"/>
    <p:sldId id="302" r:id="rId4"/>
    <p:sldId id="315" r:id="rId5"/>
    <p:sldId id="303" r:id="rId6"/>
    <p:sldId id="304" r:id="rId7"/>
    <p:sldId id="314" r:id="rId8"/>
    <p:sldId id="306" r:id="rId9"/>
    <p:sldId id="331" r:id="rId10"/>
    <p:sldId id="307" r:id="rId11"/>
    <p:sldId id="289" r:id="rId12"/>
    <p:sldId id="310" r:id="rId13"/>
    <p:sldId id="317" r:id="rId14"/>
    <p:sldId id="296" r:id="rId15"/>
    <p:sldId id="297" r:id="rId16"/>
    <p:sldId id="295" r:id="rId17"/>
    <p:sldId id="299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6" autoAdjust="0"/>
  </p:normalViewPr>
  <p:slideViewPr>
    <p:cSldViewPr>
      <p:cViewPr varScale="1">
        <p:scale>
          <a:sx n="45" d="100"/>
          <a:sy n="4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38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8132-4108-4DB9-A672-4B743FDD32E8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6E1A-35C5-4028-87B1-6EC833926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6FD9-C08B-494B-B8D0-4BAE8753472B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6325A-89B7-45A1-A51B-7A9B84201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3BFF-94DB-46B5-B3D6-0D968AB687BD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1CB07-8837-4BD8-807A-2C467D3B2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A116-5A0A-4CAB-954C-9072473DE9C2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A81A9-218F-4E3B-A1E9-3272EDC80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1823-027F-44B2-BC8A-7129ACCE22CD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5335-4B78-4F59-818C-579396D91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EFD7-1717-4C2E-A972-EA7954733D49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A1654-2B88-4AF8-9A42-DE8666DCB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A6DF-F389-49F1-9CF9-33D756F8082A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BDA4-A8D1-4E82-8BBD-79407084E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E8B9-BFF0-4284-BA47-2D69E5958C8B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19CD-A0C1-44B4-919E-A2A20F421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867C-0607-4433-9071-ECF92430BD52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3461-B50E-4C8C-9F7A-E5192AFB9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35F9-CC51-4749-A019-24A154A2E693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DF80-2302-42B5-BA6D-76CBC8295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98C9-FD64-4F92-8EB1-47153835FBCC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5F8D-7E1A-42F7-BF45-1C302D955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164519-881E-4805-8404-582BC0C17472}" type="datetimeFigureOut">
              <a:rPr lang="en-US"/>
              <a:pPr>
                <a:defRPr/>
              </a:pPr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868639-CF73-461D-B929-D0562E11F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5344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Bark cloth  of  the  pacific</a:t>
            </a:r>
            <a:b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</a:br>
            <a: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/>
            </a:r>
            <a:br>
              <a:rPr lang="en-US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</a:br>
            <a:r>
              <a:rPr lang="en-US" sz="4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preserving  a Traditional  Art</a:t>
            </a:r>
            <a:endParaRPr lang="en-US" sz="4400" i="1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Tempus Sans ITC" pitchFamily="82" charset="0"/>
              </a:rPr>
              <a:t>Part I of a </a:t>
            </a:r>
            <a:r>
              <a:rPr lang="en-US" sz="3200" dirty="0" smtClean="0">
                <a:latin typeface="Tempus Sans ITC" pitchFamily="82" charset="0"/>
              </a:rPr>
              <a:t>research project compiled</a:t>
            </a:r>
          </a:p>
          <a:p>
            <a:pPr eaLnBrk="1" hangingPunct="1"/>
            <a:r>
              <a:rPr lang="en-US" sz="3200" dirty="0" smtClean="0">
                <a:latin typeface="Tempus Sans ITC" pitchFamily="82" charset="0"/>
              </a:rPr>
              <a:t>By Sheri Majewski</a:t>
            </a:r>
          </a:p>
        </p:txBody>
      </p:sp>
      <p:pic>
        <p:nvPicPr>
          <p:cNvPr id="2052" name="Picture 4" descr="asmat_tapa_desig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4038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asmat_tapa_desig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4191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38862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800" dirty="0" smtClean="0">
                <a:solidFill>
                  <a:srgbClr val="FFD2B3"/>
                </a:solidFill>
                <a:latin typeface="Tempus Sans ITC" pitchFamily="82" charset="0"/>
              </a:rPr>
              <a:t>In  the  1970’s,  a  cultural  renaissance  called  on Tonga  and  Samoa  to  share  their  knowledge  and  expertise  of  tapa  </a:t>
            </a:r>
            <a:r>
              <a:rPr lang="en-US" sz="1200" dirty="0" smtClean="0">
                <a:solidFill>
                  <a:srgbClr val="FFD2B3"/>
                </a:solidFill>
                <a:latin typeface="Tempus Sans ITC" pitchFamily="82" charset="0"/>
              </a:rPr>
              <a:t/>
            </a:r>
            <a:br>
              <a:rPr lang="en-US" sz="1200" dirty="0" smtClean="0">
                <a:solidFill>
                  <a:srgbClr val="FFD2B3"/>
                </a:solidFill>
                <a:latin typeface="Tempus Sans ITC" pitchFamily="82" charset="0"/>
              </a:rPr>
            </a:br>
            <a:r>
              <a:rPr lang="en-US" sz="1800" dirty="0" smtClean="0">
                <a:solidFill>
                  <a:srgbClr val="FFD2B3"/>
                </a:solidFill>
                <a:latin typeface="Tempus Sans ITC" pitchFamily="82" charset="0"/>
              </a:rPr>
              <a:t>…</a:t>
            </a:r>
            <a: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  <a:t/>
            </a:r>
            <a:b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</a:br>
            <a:r>
              <a:rPr lang="en-US" sz="2800" dirty="0" smtClean="0">
                <a:solidFill>
                  <a:srgbClr val="FFD2B3"/>
                </a:solidFill>
                <a:latin typeface="Tempus Sans ITC" pitchFamily="82" charset="0"/>
              </a:rPr>
              <a:t>This  provided  an  authentic   cultural  authority  in  the  revival  of  tapa  as  a  traditional  art   </a:t>
            </a:r>
            <a: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  <a:t/>
            </a:r>
            <a:b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</a:br>
            <a:r>
              <a:rPr lang="en-US" sz="1800" dirty="0" smtClean="0">
                <a:solidFill>
                  <a:srgbClr val="FFD2B3"/>
                </a:solidFill>
                <a:latin typeface="Tempus Sans ITC" pitchFamily="82" charset="0"/>
              </a:rPr>
              <a:t>…</a:t>
            </a:r>
            <a: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  <a:t/>
            </a:r>
            <a:br>
              <a:rPr lang="en-US" sz="3200" dirty="0" smtClean="0">
                <a:solidFill>
                  <a:srgbClr val="FFD2B3"/>
                </a:solidFill>
                <a:latin typeface="Tempus Sans ITC" pitchFamily="82" charset="0"/>
              </a:rPr>
            </a:br>
            <a:r>
              <a:rPr lang="en-US" sz="2800" dirty="0" smtClean="0">
                <a:solidFill>
                  <a:srgbClr val="FFD2B3"/>
                </a:solidFill>
                <a:latin typeface="Tempus Sans ITC" pitchFamily="82" charset="0"/>
              </a:rPr>
              <a:t>Island  groups  such  as  Hawai’i  are  reclaiming  this  traditional  art   and  its  historical  legacy</a:t>
            </a:r>
            <a:endParaRPr lang="en-US" sz="3200" dirty="0">
              <a:solidFill>
                <a:srgbClr val="FFD2B3"/>
              </a:solidFill>
              <a:latin typeface="Tempus Sans ITC" pitchFamily="82" charset="0"/>
            </a:endParaRPr>
          </a:p>
        </p:txBody>
      </p:sp>
      <p:pic>
        <p:nvPicPr>
          <p:cNvPr id="11267" name="Content Placeholder 3" descr="pounding_kap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3200" y="4267200"/>
            <a:ext cx="1905000" cy="2286000"/>
          </a:xfrm>
        </p:spPr>
      </p:pic>
      <p:pic>
        <p:nvPicPr>
          <p:cNvPr id="11268" name="Picture 3" descr="hula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Content Placeholder 3" descr="kapa sample.jpg"/>
          <p:cNvPicPr>
            <a:picLocks noChangeAspect="1"/>
          </p:cNvPicPr>
          <p:nvPr/>
        </p:nvPicPr>
        <p:blipFill>
          <a:blip r:embed="rId4" cstate="print"/>
          <a:srcRect l="13922" r="13924"/>
          <a:stretch>
            <a:fillRect/>
          </a:stretch>
        </p:blipFill>
        <p:spPr bwMode="auto">
          <a:xfrm>
            <a:off x="3352800" y="4191000"/>
            <a:ext cx="2386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empus Sans ITC" pitchFamily="82" charset="0"/>
              </a:rPr>
              <a:t>Women  artists  work  communally  to  create  this  functional  art  and  valuable   artifact  of  material  culture.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empus Sans ITC" pitchFamily="82" charset="0"/>
            </a:endParaRPr>
          </a:p>
        </p:txBody>
      </p:sp>
      <p:pic>
        <p:nvPicPr>
          <p:cNvPr id="12291" name="Picture 3" descr="tongan_women_ngat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8956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Knowledge  of  tapa  is  passed  down  orally 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…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3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Learning  environment  is  inter-generational 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…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3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Learning  environment  is  social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…</a:t>
            </a:r>
            <a: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/>
            </a:r>
            <a:br>
              <a:rPr lang="en-US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31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Socio-cultural  constructs  and  values  are  perpetuated</a:t>
            </a:r>
            <a:endParaRPr lang="en-US" sz="36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3315" name="Content Placeholder 5" descr="Tonga_hand_paintin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26414"/>
          <a:stretch>
            <a:fillRect/>
          </a:stretch>
        </p:blipFill>
        <p:spPr>
          <a:xfrm>
            <a:off x="381000" y="3352800"/>
            <a:ext cx="2819400" cy="2971800"/>
          </a:xfrm>
        </p:spPr>
      </p:pic>
      <p:pic>
        <p:nvPicPr>
          <p:cNvPr id="13316" name="Picture 4" descr="tonga_tapa_paint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2376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Content Placeholder 3" descr="lagi with her grandaughter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429000"/>
            <a:ext cx="2613025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REGIONAL   NAMES                                   for  bark  cloth &amp; raw  plant  material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14339" name="Content Placeholder 3" descr="tapa_tab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81200"/>
            <a:ext cx="81534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TONGAN  TAPA  is  NGATU 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24579" name="Picture 4" descr="tonga_tapa_design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4772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SAMOAN  TAPA  is  SIAPO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27651" name="Content Placeholder 7" descr="samoan_siapo_sampl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empus Sans ITC" pitchFamily="82" charset="0"/>
              </a:rPr>
              <a:t>FIJIAN  TAPA  is  MASI</a:t>
            </a:r>
            <a:endParaRPr lang="en-US" dirty="0">
              <a:latin typeface="Tempus Sans ITC" pitchFamily="82" charset="0"/>
            </a:endParaRPr>
          </a:p>
        </p:txBody>
      </p:sp>
      <p:pic>
        <p:nvPicPr>
          <p:cNvPr id="31747" name="Content Placeholder 9" descr="fijian stenciled desig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2550" y="1377950"/>
            <a:ext cx="2838450" cy="4565650"/>
          </a:xfrm>
        </p:spPr>
      </p:pic>
      <p:pic>
        <p:nvPicPr>
          <p:cNvPr id="31748" name="Content Placeholder 11" descr="fiji style mas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235" t="1550" r="3130" b="6068"/>
          <a:stretch>
            <a:fillRect/>
          </a:stretch>
        </p:blipFill>
        <p:spPr>
          <a:xfrm>
            <a:off x="4876800" y="1371600"/>
            <a:ext cx="3200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 smtClean="0">
                <a:latin typeface="Tempus Sans ITC" pitchFamily="82" charset="0"/>
              </a:rPr>
              <a:t>SOCIETY ISLANDS  TAPA  is  AHU</a:t>
            </a:r>
            <a:endParaRPr lang="en-US" sz="4400" dirty="0">
              <a:latin typeface="Tempus Sans ITC" pitchFamily="82" charset="0"/>
            </a:endParaRPr>
          </a:p>
        </p:txBody>
      </p:sp>
      <p:pic>
        <p:nvPicPr>
          <p:cNvPr id="33795" name="Content Placeholder 5" descr="tahitian hiap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7353300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hawaiian style kap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752600"/>
            <a:ext cx="2819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hawaiian kapa colored samples.JPG"/>
          <p:cNvPicPr>
            <a:picLocks noChangeAspect="1"/>
          </p:cNvPicPr>
          <p:nvPr/>
        </p:nvPicPr>
        <p:blipFill>
          <a:blip r:embed="rId3" cstate="print"/>
          <a:srcRect r="12640"/>
          <a:stretch>
            <a:fillRect/>
          </a:stretch>
        </p:blipFill>
        <p:spPr bwMode="auto">
          <a:xfrm>
            <a:off x="838200" y="1752600"/>
            <a:ext cx="21383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hawaiian kapa sewn seam.JPG"/>
          <p:cNvPicPr>
            <a:picLocks noChangeAspect="1"/>
          </p:cNvPicPr>
          <p:nvPr/>
        </p:nvPicPr>
        <p:blipFill>
          <a:blip r:embed="rId4" cstate="print"/>
          <a:srcRect r="3741"/>
          <a:stretch>
            <a:fillRect/>
          </a:stretch>
        </p:blipFill>
        <p:spPr bwMode="auto">
          <a:xfrm>
            <a:off x="3352800" y="1752600"/>
            <a:ext cx="1952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457200"/>
            <a:ext cx="74549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HAWAIIAN  TAPA  is  KAPA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Why  this  project  is  important  to  me: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991600" cy="572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This project is an initial step toward realization of community art involving 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tapa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production and design</a:t>
            </a:r>
          </a:p>
          <a:p>
            <a:pPr>
              <a:defRPr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…</a:t>
            </a:r>
          </a:p>
          <a:p>
            <a:pPr>
              <a:defRPr/>
            </a:pP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One of my goals is to become more involved with young people in my local community, to pass on the cultural heritage of Hawaiian </a:t>
            </a:r>
            <a:r>
              <a:rPr lang="en-US" sz="28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kapa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.  </a:t>
            </a:r>
          </a:p>
          <a:p>
            <a:pPr>
              <a:defRPr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…</a:t>
            </a:r>
          </a:p>
          <a:p>
            <a:pPr>
              <a:defRPr/>
            </a:pP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This research highlights traditional methods of teaching &amp; learning that parallel the dynamic cognitive </a:t>
            </a:r>
          </a:p>
          <a:p>
            <a:pPr>
              <a:defRPr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theories of Lev </a:t>
            </a:r>
            <a:r>
              <a:rPr lang="en-US" sz="2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Vygotsky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and others.  In particular: </a:t>
            </a: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endParaRPr lang="en-US" sz="11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        -Working with a “More Knowledgeable Other”</a:t>
            </a:r>
          </a:p>
          <a:p>
            <a:pPr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        -Working in a “Zone of Proximal Development”</a:t>
            </a:r>
          </a:p>
          <a:p>
            <a:pPr>
              <a:defRPr/>
            </a:pP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2590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Commonly known as tapa, bark cloth is found throughout the Pacific Islands.  The  shared  techniques  and  processes  are  evidence  of  vibrant cultural  diffusion  and  historical  relationships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4099" name="Content Placeholder 3" descr="kapa_oceania.jpg"/>
          <p:cNvPicPr>
            <a:picLocks noChangeAspect="1"/>
          </p:cNvPicPr>
          <p:nvPr/>
        </p:nvPicPr>
        <p:blipFill>
          <a:blip r:embed="rId2" cstate="print"/>
          <a:srcRect t="3368" b="4034"/>
          <a:stretch>
            <a:fillRect/>
          </a:stretch>
        </p:blipFill>
        <p:spPr bwMode="auto">
          <a:xfrm>
            <a:off x="1447800" y="3048000"/>
            <a:ext cx="63373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GEOGRAPHY</a:t>
            </a:r>
            <a:r>
              <a:rPr lang="en-US" sz="32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  OF  THE  PACIFIC  OCEAN</a:t>
            </a:r>
            <a:endParaRPr lang="en-US" sz="3200" b="0" dirty="0">
              <a:solidFill>
                <a:schemeClr val="accent1">
                  <a:lumMod val="40000"/>
                  <a:lumOff val="6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5123" name="Picture 4" descr="oceania_ref02 best"/>
          <p:cNvPicPr>
            <a:picLocks noChangeAspect="1" noChangeArrowheads="1"/>
          </p:cNvPicPr>
          <p:nvPr/>
        </p:nvPicPr>
        <p:blipFill>
          <a:blip r:embed="rId2" cstate="print"/>
          <a:srcRect l="2499" t="4761" r="1666" b="3175"/>
          <a:stretch>
            <a:fillRect/>
          </a:stretch>
        </p:blipFill>
        <p:spPr bwMode="auto">
          <a:xfrm>
            <a:off x="457200" y="9906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858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Tapa  is  considered  a  sacred  cultural  element.  It  was  used  in  nearly  every  aspect  of  a  Pacific  Islander’s  daily  life: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7" name="Content Placeholder 3" descr="man in kapa.jpg"/>
          <p:cNvPicPr>
            <a:picLocks noChangeAspect="1"/>
          </p:cNvPicPr>
          <p:nvPr/>
        </p:nvPicPr>
        <p:blipFill>
          <a:blip r:embed="rId2" cstate="print"/>
          <a:srcRect l="23546" r="27446"/>
          <a:stretch>
            <a:fillRect/>
          </a:stretch>
        </p:blipFill>
        <p:spPr bwMode="auto">
          <a:xfrm>
            <a:off x="5486400" y="23622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200" y="2667000"/>
            <a:ext cx="533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empus Sans ITC" pitchFamily="82" charset="0"/>
              </a:rPr>
              <a:t>Clothing</a:t>
            </a:r>
          </a:p>
          <a:p>
            <a:r>
              <a:rPr lang="en-US" sz="3200">
                <a:latin typeface="Tempus Sans ITC" pitchFamily="82" charset="0"/>
              </a:rPr>
              <a:t>Blankets</a:t>
            </a:r>
          </a:p>
          <a:p>
            <a:r>
              <a:rPr lang="en-US" sz="3200">
                <a:latin typeface="Tempus Sans ITC" pitchFamily="82" charset="0"/>
              </a:rPr>
              <a:t>Lamps</a:t>
            </a:r>
          </a:p>
          <a:p>
            <a:r>
              <a:rPr lang="en-US" sz="3200">
                <a:latin typeface="Tempus Sans ITC" pitchFamily="82" charset="0"/>
              </a:rPr>
              <a:t>Religious Practice</a:t>
            </a:r>
          </a:p>
          <a:p>
            <a:r>
              <a:rPr lang="en-US" sz="3200">
                <a:latin typeface="Tempus Sans ITC" pitchFamily="82" charset="0"/>
              </a:rPr>
              <a:t>Prestigious Gifts</a:t>
            </a:r>
          </a:p>
          <a:p>
            <a:r>
              <a:rPr lang="en-US" sz="3200">
                <a:latin typeface="Tempus Sans ITC" pitchFamily="82" charset="0"/>
              </a:rPr>
              <a:t>Funerals, Weddings, Births</a:t>
            </a:r>
          </a:p>
          <a:p>
            <a:r>
              <a:rPr lang="en-US" sz="3200">
                <a:latin typeface="Tempus Sans ITC" pitchFamily="82" charset="0"/>
              </a:rPr>
              <a:t>Valued as a Sign of Wealth</a:t>
            </a:r>
          </a:p>
          <a:p>
            <a:endParaRPr lang="en-US" sz="3200">
              <a:latin typeface="Tempus Sans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752600"/>
            <a:ext cx="5410200" cy="441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Tapa                       almost  </a:t>
            </a:r>
            <a:b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became  an  extinct  </a:t>
            </a:r>
            <a:b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 cultural  practice.                         </a:t>
            </a:r>
            <a:b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</a:br>
            <a:endParaRPr lang="en-US" sz="40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pic>
        <p:nvPicPr>
          <p:cNvPr id="7171" name="Content Placeholder 3" descr="kapa_wearable 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611" r="17847"/>
          <a:stretch>
            <a:fillRect/>
          </a:stretch>
        </p:blipFill>
        <p:spPr>
          <a:xfrm>
            <a:off x="0" y="2362200"/>
            <a:ext cx="3429000" cy="4495800"/>
          </a:xfrm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28600" y="838200"/>
            <a:ext cx="8686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empus Sans ITC" pitchFamily="82" charset="0"/>
              </a:rPr>
              <a:t>After  European  Contact  in  the  18</a:t>
            </a:r>
            <a:r>
              <a:rPr lang="en-US" sz="3200" baseline="30000">
                <a:latin typeface="Tempus Sans ITC" pitchFamily="82" charset="0"/>
              </a:rPr>
              <a:t>th</a:t>
            </a:r>
            <a:r>
              <a:rPr lang="en-US" sz="3200">
                <a:latin typeface="Tempus Sans ITC" pitchFamily="82" charset="0"/>
              </a:rPr>
              <a:t>  century, textiles  and  other  goods  were  adopted.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WHY  IS  IT  IMPORTANT  TO PRESERVE  TRADITIONAL  ART  FORMS?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89916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Preserving  cultural  heritage  maintains  diversity.  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People  are  empowered  by  building  their community  and  personal  identity.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Cultural  ways  of  learning  are  significant  tools for  educators. </a:t>
            </a:r>
          </a:p>
          <a:p>
            <a:pPr>
              <a:defRPr/>
            </a:pP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Social  interaction  [through  art]  is  a  key  to learning.  Social  learning  precedes 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39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Tonga  and  Samoa  never                                         completely  stopped  producing  tapa.                                         Large  amounts  are  needed  to commemorate investitures,  funerals,  and  weddings.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9" name="Content Placeholder 3" descr="Tapa-tongan_pain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667000"/>
            <a:ext cx="38862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polynesian triangle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5562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empus Sans ITC" pitchFamily="82" charset="0"/>
              </a:rPr>
              <a:t>3 Pacific Island groups categorized by Europeans: Melanesia, Micronesia, Polynesia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2052</TotalTime>
  <Words>365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Bark cloth  of  the  pacific  preserving  a Traditional  Art</vt:lpstr>
      <vt:lpstr>Why  this  project  is  important  to  me:</vt:lpstr>
      <vt:lpstr>Commonly known as tapa, bark cloth is found throughout the Pacific Islands.  The  shared  techniques  and  processes  are  evidence  of  vibrant cultural  diffusion  and  historical  relationships</vt:lpstr>
      <vt:lpstr>GEOGRAPHY  OF  THE  PACIFIC  OCEAN</vt:lpstr>
      <vt:lpstr>Tapa  is  considered  a  sacred  cultural  element.  It  was  used  in  nearly  every  aspect  of  a  Pacific  Islander’s  daily  life:</vt:lpstr>
      <vt:lpstr>Tapa                       almost   became  an  extinct    cultural  practice.                          </vt:lpstr>
      <vt:lpstr>WHY  IS  IT  IMPORTANT  TO PRESERVE  TRADITIONAL  ART  FORMS?</vt:lpstr>
      <vt:lpstr>Tonga  and  Samoa  never                                         completely  stopped  producing  tapa.                                         Large  amounts  are  needed  to commemorate investitures,  funerals,  and  weddings.</vt:lpstr>
      <vt:lpstr>Slide 9</vt:lpstr>
      <vt:lpstr>In  the  1970’s,  a  cultural  renaissance  called  on Tonga  and  Samoa  to  share  their  knowledge  and  expertise  of  tapa   … This  provided  an  authentic   cultural  authority  in  the  revival  of  tapa  as  a  traditional  art    … Island  groups  such  as  Hawai’i  are  reclaiming  this  traditional  art   and  its  historical  legacy</vt:lpstr>
      <vt:lpstr>Women  artists  work  communally  to  create  this  functional  art  and  valuable   artifact  of  material  culture.</vt:lpstr>
      <vt:lpstr>Knowledge  of  tapa  is  passed  down  orally  … Learning  environment  is  inter-generational  … Learning  environment  is  social … Socio-cultural  constructs  and  values  are  perpetuated</vt:lpstr>
      <vt:lpstr>REGIONAL   NAMES                                   for  bark  cloth &amp; raw  plant  material</vt:lpstr>
      <vt:lpstr>TONGAN  TAPA  is  NGATU </vt:lpstr>
      <vt:lpstr>SAMOAN  TAPA  is  SIAPO</vt:lpstr>
      <vt:lpstr>FIJIAN  TAPA  is  MASI</vt:lpstr>
      <vt:lpstr>SOCIETY ISLANDS  TAPA  is  AHU</vt:lpstr>
      <vt:lpstr>Slide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 Barkcloth of Polynesia</dc:title>
  <dc:creator> </dc:creator>
  <cp:lastModifiedBy>Sheri Majewski</cp:lastModifiedBy>
  <cp:revision>109</cp:revision>
  <dcterms:created xsi:type="dcterms:W3CDTF">2008-09-23T00:55:05Z</dcterms:created>
  <dcterms:modified xsi:type="dcterms:W3CDTF">2011-10-14T06:47:09Z</dcterms:modified>
</cp:coreProperties>
</file>